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3" r:id="rId1"/>
  </p:sldMasterIdLst>
  <p:notesMasterIdLst>
    <p:notesMasterId r:id="rId3"/>
  </p:notesMasterIdLst>
  <p:sldIdLst>
    <p:sldId id="256" r:id="rId2"/>
  </p:sldIdLst>
  <p:sldSz cx="10691813" cy="7559675"/>
  <p:notesSz cx="9928225" cy="679767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1500" y="9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1" y="1"/>
            <a:ext cx="4301699" cy="3413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5623334" y="1"/>
            <a:ext cx="4303295" cy="34131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034C2B-C589-4DCC-BD34-8F29782C963F}" type="datetimeFigureOut">
              <a:rPr lang="pt-BR" smtClean="0"/>
              <a:t>03/05/2023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3341688" y="849313"/>
            <a:ext cx="3244850" cy="229393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pt-BR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992823" y="3271839"/>
            <a:ext cx="7942580" cy="26765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1" y="6456363"/>
            <a:ext cx="4301699" cy="3413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5623334" y="6456363"/>
            <a:ext cx="4303295" cy="34131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921B66-CAE4-4128-9CB5-717262B6A62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321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Imagem de Slide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ço Reservado para Anotaçõ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C921B66-CAE4-4128-9CB5-717262B6A627}" type="slidenum">
              <a:rPr lang="pt-BR" smtClean="0"/>
              <a:t>1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195567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13105" y="1595933"/>
            <a:ext cx="7741705" cy="3670246"/>
          </a:xfrm>
        </p:spPr>
        <p:txBody>
          <a:bodyPr anchor="b"/>
          <a:lstStyle>
            <a:lvl1pPr>
              <a:defRPr sz="7937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13105" y="5266177"/>
            <a:ext cx="7741705" cy="949556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0794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1191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158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51985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02382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52780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0317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9A650A-8BD1-4FDE-9899-1C20DF4B7708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03061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Foto Panorâmica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3107" y="5291758"/>
            <a:ext cx="7741704" cy="624724"/>
          </a:xfrm>
        </p:spPr>
        <p:txBody>
          <a:bodyPr anchor="b">
            <a:normAutofit/>
          </a:bodyPr>
          <a:lstStyle>
            <a:lvl1pPr algn="l">
              <a:defRPr sz="2646" b="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13105" y="755968"/>
            <a:ext cx="7741705" cy="401316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764"/>
            </a:lvl1pPr>
            <a:lvl2pPr marL="503972" indent="0">
              <a:buNone/>
              <a:defRPr sz="1764"/>
            </a:lvl2pPr>
            <a:lvl3pPr marL="1007943" indent="0">
              <a:buNone/>
              <a:defRPr sz="1764"/>
            </a:lvl3pPr>
            <a:lvl4pPr marL="1511915" indent="0">
              <a:buNone/>
              <a:defRPr sz="1764"/>
            </a:lvl4pPr>
            <a:lvl5pPr marL="2015886" indent="0">
              <a:buNone/>
              <a:defRPr sz="1764"/>
            </a:lvl5pPr>
            <a:lvl6pPr marL="2519858" indent="0">
              <a:buNone/>
              <a:defRPr sz="1764"/>
            </a:lvl6pPr>
            <a:lvl7pPr marL="3023829" indent="0">
              <a:buNone/>
              <a:defRPr sz="1764"/>
            </a:lvl7pPr>
            <a:lvl8pPr marL="3527801" indent="0">
              <a:buNone/>
              <a:defRPr sz="1764"/>
            </a:lvl8pPr>
            <a:lvl9pPr marL="4031772" indent="0">
              <a:buNone/>
              <a:defRPr sz="1764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13106" y="5916482"/>
            <a:ext cx="7741703" cy="544226"/>
          </a:xfrm>
        </p:spPr>
        <p:txBody>
          <a:bodyPr>
            <a:normAutofit/>
          </a:bodyPr>
          <a:lstStyle>
            <a:lvl1pPr marL="0" indent="0">
              <a:buNone/>
              <a:defRPr sz="1323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43A2E-6632-4F9D-8728-2CF59ACBBE60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098538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ítulo e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3105" y="1595931"/>
            <a:ext cx="7741705" cy="2183906"/>
          </a:xfrm>
        </p:spPr>
        <p:txBody>
          <a:bodyPr/>
          <a:lstStyle>
            <a:lvl1pPr>
              <a:defRPr sz="5291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013105" y="4031827"/>
            <a:ext cx="7741705" cy="2603888"/>
          </a:xfrm>
        </p:spPr>
        <p:txBody>
          <a:bodyPr anchor="ctr">
            <a:normAutofit/>
          </a:bodyPr>
          <a:lstStyle>
            <a:lvl1pPr marL="0" indent="0">
              <a:buNone/>
              <a:defRPr sz="1984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43A2E-6632-4F9D-8728-2CF59ACBBE60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2117458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çã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81388" y="1595931"/>
            <a:ext cx="7016852" cy="2561090"/>
          </a:xfrm>
        </p:spPr>
        <p:txBody>
          <a:bodyPr/>
          <a:lstStyle>
            <a:lvl1pPr>
              <a:defRPr sz="5291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11" name="Text Placeholder 3"/>
          <p:cNvSpPr>
            <a:spLocks noGrp="1"/>
          </p:cNvSpPr>
          <p:nvPr>
            <p:ph type="body" sz="half" idx="14"/>
          </p:nvPr>
        </p:nvSpPr>
        <p:spPr>
          <a:xfrm>
            <a:off x="1693312" y="4157021"/>
            <a:ext cx="6385574" cy="377183"/>
          </a:xfrm>
        </p:spPr>
        <p:txBody>
          <a:bodyPr vert="horz" lIns="91440" tIns="45720" rIns="91440" bIns="45720" rtlCol="0" anchor="t">
            <a:normAutofit/>
          </a:bodyPr>
          <a:lstStyle>
            <a:lvl1pPr marL="0" indent="0">
              <a:buNone/>
              <a:defRPr lang="en-US" sz="1543" b="0" i="0" kern="1200" cap="small" dirty="0">
                <a:solidFill>
                  <a:schemeClr val="bg2">
                    <a:lumMod val="40000"/>
                    <a:lumOff val="60000"/>
                  </a:schemeClr>
                </a:solidFill>
                <a:latin typeface="+mj-lt"/>
                <a:ea typeface="+mj-ea"/>
                <a:cs typeface="+mj-cs"/>
              </a:defRPr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marL="0" lvl="0" indent="0">
              <a:buNone/>
            </a:pPr>
            <a:r>
              <a:rPr lang="pt-BR"/>
              <a:t>Clique para editar os estilos de texto Mestres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013105" y="4795793"/>
            <a:ext cx="7741705" cy="1847921"/>
          </a:xfrm>
        </p:spPr>
        <p:txBody>
          <a:bodyPr anchor="ctr">
            <a:normAutofit/>
          </a:bodyPr>
          <a:lstStyle>
            <a:lvl1pPr marL="0" indent="0">
              <a:buNone/>
              <a:defRPr sz="1984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43A2E-6632-4F9D-8728-2CF59ACBBE60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‹nº›</a:t>
            </a:fld>
            <a:endParaRPr lang="en-US" dirty="0"/>
          </a:p>
        </p:txBody>
      </p:sp>
      <p:sp>
        <p:nvSpPr>
          <p:cNvPr id="12" name="TextBox 11"/>
          <p:cNvSpPr txBox="1"/>
          <p:nvPr/>
        </p:nvSpPr>
        <p:spPr>
          <a:xfrm>
            <a:off x="787969" y="1070627"/>
            <a:ext cx="703423" cy="21618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3448" dirty="0"/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8184534" y="2881216"/>
            <a:ext cx="703423" cy="21618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r">
              <a:defRPr sz="12200" b="0" i="0">
                <a:solidFill>
                  <a:schemeClr val="bg2">
                    <a:lumMod val="40000"/>
                    <a:lumOff val="60000"/>
                  </a:schemeClr>
                </a:solidFill>
                <a:latin typeface="Arial"/>
                <a:ea typeface="+mj-ea"/>
                <a:cs typeface="+mj-cs"/>
              </a:defRPr>
            </a:lvl1pPr>
          </a:lstStyle>
          <a:p>
            <a:pPr lvl="0"/>
            <a:r>
              <a:rPr lang="en-US" sz="13448" dirty="0"/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86340914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artão de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3105" y="3443853"/>
            <a:ext cx="7741706" cy="1822325"/>
          </a:xfrm>
        </p:spPr>
        <p:txBody>
          <a:bodyPr anchor="b"/>
          <a:lstStyle>
            <a:lvl1pPr algn="l">
              <a:defRPr sz="4409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13105" y="5266178"/>
            <a:ext cx="7741705" cy="948432"/>
          </a:xfrm>
        </p:spPr>
        <p:txBody>
          <a:bodyPr anchor="t"/>
          <a:lstStyle>
            <a:lvl1pPr marL="0" indent="0" algn="l">
              <a:buNone/>
              <a:defRPr sz="2205" cap="none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2pPr>
            <a:lvl3pPr marL="1007943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3pPr>
            <a:lvl4pPr marL="1511915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4pPr>
            <a:lvl5pPr marL="2015886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5pPr>
            <a:lvl6pPr marL="2519858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6pPr>
            <a:lvl7pPr marL="3023829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7pPr>
            <a:lvl8pPr marL="3527801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8pPr>
            <a:lvl9pPr marL="4031772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43A2E-6632-4F9D-8728-2CF59ACBBE60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91549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n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63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55210" y="2183906"/>
            <a:ext cx="2584936" cy="635222"/>
          </a:xfrm>
        </p:spPr>
        <p:txBody>
          <a:bodyPr anchor="b">
            <a:noAutofit/>
          </a:bodyPr>
          <a:lstStyle>
            <a:lvl1pPr marL="0" indent="0">
              <a:buNone/>
              <a:defRPr sz="2646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572329" y="2939874"/>
            <a:ext cx="2567817" cy="3956580"/>
          </a:xfrm>
        </p:spPr>
        <p:txBody>
          <a:bodyPr anchor="t">
            <a:normAutofit/>
          </a:bodyPr>
          <a:lstStyle>
            <a:lvl1pPr marL="0" indent="0">
              <a:buNone/>
              <a:defRPr sz="1543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06675" y="2183906"/>
            <a:ext cx="2575616" cy="635222"/>
          </a:xfrm>
        </p:spPr>
        <p:txBody>
          <a:bodyPr anchor="b">
            <a:noAutofit/>
          </a:bodyPr>
          <a:lstStyle>
            <a:lvl1pPr marL="0" indent="0">
              <a:buNone/>
              <a:defRPr sz="2646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3397418" y="2939874"/>
            <a:ext cx="2584873" cy="3956580"/>
          </a:xfrm>
        </p:spPr>
        <p:txBody>
          <a:bodyPr anchor="t">
            <a:normAutofit/>
          </a:bodyPr>
          <a:lstStyle>
            <a:lvl1pPr marL="0" indent="0">
              <a:buNone/>
              <a:defRPr sz="1543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249656" y="2183906"/>
            <a:ext cx="2571996" cy="635222"/>
          </a:xfrm>
        </p:spPr>
        <p:txBody>
          <a:bodyPr anchor="b">
            <a:noAutofit/>
          </a:bodyPr>
          <a:lstStyle>
            <a:lvl1pPr marL="0" indent="0">
              <a:buNone/>
              <a:defRPr sz="2646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6249656" y="2939874"/>
            <a:ext cx="2571996" cy="3956580"/>
          </a:xfrm>
        </p:spPr>
        <p:txBody>
          <a:bodyPr anchor="t">
            <a:normAutofit/>
          </a:bodyPr>
          <a:lstStyle>
            <a:lvl1pPr marL="0" indent="0">
              <a:buNone/>
              <a:defRPr sz="1543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3268503" y="2351899"/>
            <a:ext cx="0" cy="436781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6107137" y="2351899"/>
            <a:ext cx="0" cy="4372753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43A2E-6632-4F9D-8728-2CF59ACBBE60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490934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nas de Imag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sz="463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72329" y="4685884"/>
            <a:ext cx="2578958" cy="635222"/>
          </a:xfrm>
        </p:spPr>
        <p:txBody>
          <a:bodyPr anchor="b">
            <a:noAutofit/>
          </a:bodyPr>
          <a:lstStyle>
            <a:lvl1pPr marL="0" indent="0">
              <a:buNone/>
              <a:defRPr sz="2646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2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572329" y="2435895"/>
            <a:ext cx="2578958" cy="1679928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764"/>
            </a:lvl1pPr>
            <a:lvl2pPr marL="503972" indent="0">
              <a:buNone/>
              <a:defRPr sz="1764"/>
            </a:lvl2pPr>
            <a:lvl3pPr marL="1007943" indent="0">
              <a:buNone/>
              <a:defRPr sz="1764"/>
            </a:lvl3pPr>
            <a:lvl4pPr marL="1511915" indent="0">
              <a:buNone/>
              <a:defRPr sz="1764"/>
            </a:lvl4pPr>
            <a:lvl5pPr marL="2015886" indent="0">
              <a:buNone/>
              <a:defRPr sz="1764"/>
            </a:lvl5pPr>
            <a:lvl6pPr marL="2519858" indent="0">
              <a:buNone/>
              <a:defRPr sz="1764"/>
            </a:lvl6pPr>
            <a:lvl7pPr marL="3023829" indent="0">
              <a:buNone/>
              <a:defRPr sz="1764"/>
            </a:lvl7pPr>
            <a:lvl8pPr marL="3527801" indent="0">
              <a:buNone/>
              <a:defRPr sz="1764"/>
            </a:lvl8pPr>
            <a:lvl9pPr marL="4031772" indent="0">
              <a:buNone/>
              <a:defRPr sz="1764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572329" y="5321108"/>
            <a:ext cx="2578958" cy="726634"/>
          </a:xfrm>
        </p:spPr>
        <p:txBody>
          <a:bodyPr anchor="t">
            <a:normAutofit/>
          </a:bodyPr>
          <a:lstStyle>
            <a:lvl1pPr marL="0" indent="0">
              <a:buNone/>
              <a:defRPr sz="1543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11689" y="4685884"/>
            <a:ext cx="2570602" cy="635222"/>
          </a:xfrm>
        </p:spPr>
        <p:txBody>
          <a:bodyPr anchor="b">
            <a:noAutofit/>
          </a:bodyPr>
          <a:lstStyle>
            <a:lvl1pPr marL="0" indent="0">
              <a:buNone/>
              <a:defRPr sz="2646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30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411688" y="2435895"/>
            <a:ext cx="2570602" cy="1679928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764"/>
            </a:lvl1pPr>
            <a:lvl2pPr marL="503972" indent="0">
              <a:buNone/>
              <a:defRPr sz="1764"/>
            </a:lvl2pPr>
            <a:lvl3pPr marL="1007943" indent="0">
              <a:buNone/>
              <a:defRPr sz="1764"/>
            </a:lvl3pPr>
            <a:lvl4pPr marL="1511915" indent="0">
              <a:buNone/>
              <a:defRPr sz="1764"/>
            </a:lvl4pPr>
            <a:lvl5pPr marL="2015886" indent="0">
              <a:buNone/>
              <a:defRPr sz="1764"/>
            </a:lvl5pPr>
            <a:lvl6pPr marL="2519858" indent="0">
              <a:buNone/>
              <a:defRPr sz="1764"/>
            </a:lvl6pPr>
            <a:lvl7pPr marL="3023829" indent="0">
              <a:buNone/>
              <a:defRPr sz="1764"/>
            </a:lvl7pPr>
            <a:lvl8pPr marL="3527801" indent="0">
              <a:buNone/>
              <a:defRPr sz="1764"/>
            </a:lvl8pPr>
            <a:lvl9pPr marL="4031772" indent="0">
              <a:buNone/>
              <a:defRPr sz="1764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3410501" y="5321107"/>
            <a:ext cx="2574007" cy="726634"/>
          </a:xfrm>
        </p:spPr>
        <p:txBody>
          <a:bodyPr anchor="t">
            <a:normAutofit/>
          </a:bodyPr>
          <a:lstStyle>
            <a:lvl1pPr marL="0" indent="0">
              <a:buNone/>
              <a:defRPr sz="1543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249656" y="4685884"/>
            <a:ext cx="2571996" cy="635222"/>
          </a:xfrm>
        </p:spPr>
        <p:txBody>
          <a:bodyPr anchor="b">
            <a:noAutofit/>
          </a:bodyPr>
          <a:lstStyle>
            <a:lvl1pPr marL="0" indent="0">
              <a:buNone/>
              <a:defRPr sz="2646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31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6249655" y="2435895"/>
            <a:ext cx="2571996" cy="1679928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764"/>
            </a:lvl1pPr>
            <a:lvl2pPr marL="503972" indent="0">
              <a:buNone/>
              <a:defRPr sz="1764"/>
            </a:lvl2pPr>
            <a:lvl3pPr marL="1007943" indent="0">
              <a:buNone/>
              <a:defRPr sz="1764"/>
            </a:lvl3pPr>
            <a:lvl4pPr marL="1511915" indent="0">
              <a:buNone/>
              <a:defRPr sz="1764"/>
            </a:lvl4pPr>
            <a:lvl5pPr marL="2015886" indent="0">
              <a:buNone/>
              <a:defRPr sz="1764"/>
            </a:lvl5pPr>
            <a:lvl6pPr marL="2519858" indent="0">
              <a:buNone/>
              <a:defRPr sz="1764"/>
            </a:lvl6pPr>
            <a:lvl7pPr marL="3023829" indent="0">
              <a:buNone/>
              <a:defRPr sz="1764"/>
            </a:lvl7pPr>
            <a:lvl8pPr marL="3527801" indent="0">
              <a:buNone/>
              <a:defRPr sz="1764"/>
            </a:lvl8pPr>
            <a:lvl9pPr marL="4031772" indent="0">
              <a:buNone/>
              <a:defRPr sz="1764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6249548" y="5321104"/>
            <a:ext cx="2575402" cy="726634"/>
          </a:xfrm>
        </p:spPr>
        <p:txBody>
          <a:bodyPr anchor="t">
            <a:normAutofit/>
          </a:bodyPr>
          <a:lstStyle>
            <a:lvl1pPr marL="0" indent="0">
              <a:buNone/>
              <a:defRPr sz="1543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cxnSp>
        <p:nvCxnSpPr>
          <p:cNvPr id="19" name="Straight Connector 18"/>
          <p:cNvCxnSpPr/>
          <p:nvPr/>
        </p:nvCxnSpPr>
        <p:spPr>
          <a:xfrm>
            <a:off x="3268503" y="2351899"/>
            <a:ext cx="0" cy="4367812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6107137" y="2351899"/>
            <a:ext cx="0" cy="4372753"/>
          </a:xfrm>
          <a:prstGeom prst="line">
            <a:avLst/>
          </a:prstGeom>
          <a:ln w="12700" cmpd="sng">
            <a:solidFill>
              <a:schemeClr val="bg2">
                <a:lumMod val="40000"/>
                <a:lumOff val="60000"/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43A2E-6632-4F9D-8728-2CF59ACBBE60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456720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 anchorCtr="0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A3262D-6073-4A30-973C-53BE1D29884A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221669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284303" y="474232"/>
            <a:ext cx="1537349" cy="6422224"/>
          </a:xfrm>
        </p:spPr>
        <p:txBody>
          <a:bodyPr vert="eaVert" anchor="b" anchorCtr="0"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72329" y="852315"/>
            <a:ext cx="6511450" cy="6044140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0AB0AF-EEE9-4421-9298-EB11A547E63F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96555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07E61-D2F8-452B-B53A-91FE1E439E24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97588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3107" y="3154532"/>
            <a:ext cx="7741704" cy="2111646"/>
          </a:xfrm>
        </p:spPr>
        <p:txBody>
          <a:bodyPr anchor="b"/>
          <a:lstStyle>
            <a:lvl1pPr algn="l">
              <a:defRPr sz="4409" b="0" cap="none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13105" y="5266178"/>
            <a:ext cx="7741705" cy="948432"/>
          </a:xfrm>
        </p:spPr>
        <p:txBody>
          <a:bodyPr anchor="t"/>
          <a:lstStyle>
            <a:lvl1pPr marL="0" indent="0" algn="l">
              <a:buNone/>
              <a:defRPr sz="2205" cap="all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1984">
                <a:solidFill>
                  <a:schemeClr val="tx1">
                    <a:tint val="75000"/>
                  </a:schemeClr>
                </a:solidFill>
              </a:defRPr>
            </a:lvl2pPr>
            <a:lvl3pPr marL="1007943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3pPr>
            <a:lvl4pPr marL="1511915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4pPr>
            <a:lvl5pPr marL="2015886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5pPr>
            <a:lvl6pPr marL="2519858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6pPr>
            <a:lvl7pPr marL="3023829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7pPr>
            <a:lvl8pPr marL="3527801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8pPr>
            <a:lvl9pPr marL="4031772" indent="0">
              <a:buNone/>
              <a:defRPr sz="154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90D44C-5E2F-400D-88F9-B60B318A44C9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087711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67806" y="2271404"/>
            <a:ext cx="3856388" cy="4625052"/>
          </a:xfrm>
        </p:spPr>
        <p:txBody>
          <a:bodyPr>
            <a:normAutofit/>
          </a:bodyPr>
          <a:lstStyle>
            <a:lvl1pPr>
              <a:defRPr sz="1984"/>
            </a:lvl1pPr>
            <a:lvl2pPr>
              <a:defRPr sz="1764"/>
            </a:lvl2pPr>
            <a:lvl3pPr>
              <a:defRPr sz="1543"/>
            </a:lvl3pPr>
            <a:lvl4pPr>
              <a:defRPr sz="1323"/>
            </a:lvl4pPr>
            <a:lvl5pPr>
              <a:defRPr sz="1323"/>
            </a:lvl5pPr>
            <a:lvl6pPr>
              <a:defRPr sz="1323"/>
            </a:lvl6pPr>
            <a:lvl7pPr>
              <a:defRPr sz="1323"/>
            </a:lvl7pPr>
            <a:lvl8pPr>
              <a:defRPr sz="1323"/>
            </a:lvl8pPr>
            <a:lvl9pPr>
              <a:defRPr sz="1323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60018" y="2266462"/>
            <a:ext cx="3856390" cy="4629992"/>
          </a:xfrm>
        </p:spPr>
        <p:txBody>
          <a:bodyPr>
            <a:normAutofit/>
          </a:bodyPr>
          <a:lstStyle>
            <a:lvl1pPr>
              <a:defRPr sz="1984"/>
            </a:lvl1pPr>
            <a:lvl2pPr>
              <a:defRPr sz="1764"/>
            </a:lvl2pPr>
            <a:lvl3pPr>
              <a:defRPr sz="1543"/>
            </a:lvl3pPr>
            <a:lvl4pPr>
              <a:defRPr sz="1323"/>
            </a:lvl4pPr>
            <a:lvl5pPr>
              <a:defRPr sz="1323"/>
            </a:lvl5pPr>
            <a:lvl6pPr>
              <a:defRPr sz="1323"/>
            </a:lvl6pPr>
            <a:lvl7pPr>
              <a:defRPr sz="1323"/>
            </a:lvl7pPr>
            <a:lvl8pPr>
              <a:defRPr sz="1323"/>
            </a:lvl8pPr>
            <a:lvl9pPr>
              <a:defRPr sz="1323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43A2E-6632-4F9D-8728-2CF59ACBBE60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93426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7806" y="2099910"/>
            <a:ext cx="3856386" cy="635222"/>
          </a:xfrm>
        </p:spPr>
        <p:txBody>
          <a:bodyPr anchor="b">
            <a:noAutofit/>
          </a:bodyPr>
          <a:lstStyle>
            <a:lvl1pPr marL="0" indent="0">
              <a:buNone/>
              <a:defRPr sz="2646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67806" y="2771881"/>
            <a:ext cx="3856388" cy="4124573"/>
          </a:xfrm>
        </p:spPr>
        <p:txBody>
          <a:bodyPr>
            <a:normAutofit/>
          </a:bodyPr>
          <a:lstStyle>
            <a:lvl1pPr>
              <a:defRPr sz="1984"/>
            </a:lvl1pPr>
            <a:lvl2pPr>
              <a:defRPr sz="1764"/>
            </a:lvl2pPr>
            <a:lvl3pPr>
              <a:defRPr sz="1543"/>
            </a:lvl3pPr>
            <a:lvl4pPr>
              <a:defRPr sz="1323"/>
            </a:lvl4pPr>
            <a:lvl5pPr>
              <a:defRPr sz="1323"/>
            </a:lvl5pPr>
            <a:lvl6pPr>
              <a:defRPr sz="1323"/>
            </a:lvl6pPr>
            <a:lvl7pPr>
              <a:defRPr sz="1323"/>
            </a:lvl7pPr>
            <a:lvl8pPr>
              <a:defRPr sz="1323"/>
            </a:lvl8pPr>
            <a:lvl9pPr>
              <a:defRPr sz="1323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960019" y="2099910"/>
            <a:ext cx="3856388" cy="635222"/>
          </a:xfrm>
        </p:spPr>
        <p:txBody>
          <a:bodyPr anchor="b">
            <a:noAutofit/>
          </a:bodyPr>
          <a:lstStyle>
            <a:lvl1pPr marL="0" indent="0">
              <a:buNone/>
              <a:defRPr sz="2646" b="0">
                <a:solidFill>
                  <a:schemeClr val="bg2">
                    <a:lumMod val="40000"/>
                    <a:lumOff val="60000"/>
                  </a:schemeClr>
                </a:solidFill>
              </a:defRPr>
            </a:lvl1pPr>
            <a:lvl2pPr marL="503972" indent="0">
              <a:buNone/>
              <a:defRPr sz="2205" b="1"/>
            </a:lvl2pPr>
            <a:lvl3pPr marL="1007943" indent="0">
              <a:buNone/>
              <a:defRPr sz="1984" b="1"/>
            </a:lvl3pPr>
            <a:lvl4pPr marL="1511915" indent="0">
              <a:buNone/>
              <a:defRPr sz="1764" b="1"/>
            </a:lvl4pPr>
            <a:lvl5pPr marL="2015886" indent="0">
              <a:buNone/>
              <a:defRPr sz="1764" b="1"/>
            </a:lvl5pPr>
            <a:lvl6pPr marL="2519858" indent="0">
              <a:buNone/>
              <a:defRPr sz="1764" b="1"/>
            </a:lvl6pPr>
            <a:lvl7pPr marL="3023829" indent="0">
              <a:buNone/>
              <a:defRPr sz="1764" b="1"/>
            </a:lvl7pPr>
            <a:lvl8pPr marL="3527801" indent="0">
              <a:buNone/>
              <a:defRPr sz="1764" b="1"/>
            </a:lvl8pPr>
            <a:lvl9pPr marL="4031772" indent="0">
              <a:buNone/>
              <a:defRPr sz="1764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960019" y="2771881"/>
            <a:ext cx="3856388" cy="4124573"/>
          </a:xfrm>
        </p:spPr>
        <p:txBody>
          <a:bodyPr>
            <a:normAutofit/>
          </a:bodyPr>
          <a:lstStyle>
            <a:lvl1pPr>
              <a:defRPr sz="1984"/>
            </a:lvl1pPr>
            <a:lvl2pPr>
              <a:defRPr sz="1764"/>
            </a:lvl2pPr>
            <a:lvl3pPr>
              <a:defRPr sz="1543"/>
            </a:lvl3pPr>
            <a:lvl4pPr>
              <a:defRPr sz="1323"/>
            </a:lvl4pPr>
            <a:lvl5pPr>
              <a:defRPr sz="1323"/>
            </a:lvl5pPr>
            <a:lvl6pPr>
              <a:defRPr sz="1323"/>
            </a:lvl6pPr>
            <a:lvl7pPr>
              <a:defRPr sz="1323"/>
            </a:lvl7pPr>
            <a:lvl8pPr>
              <a:defRPr sz="1323"/>
            </a:lvl8pPr>
            <a:lvl9pPr>
              <a:defRPr sz="1323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9FBF0B-319E-4F95-BA43-902EB3DC9783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598226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7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1158B3-6703-4BBB-A09E-33FD65E7DB24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5978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FE9955-2DD3-491E-92B6-7018343227CE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386033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3104" y="1595932"/>
            <a:ext cx="2983350" cy="1595931"/>
          </a:xfrm>
        </p:spPr>
        <p:txBody>
          <a:bodyPr anchor="b"/>
          <a:lstStyle>
            <a:lvl1pPr algn="l">
              <a:defRPr sz="2646" b="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96978" y="1595932"/>
            <a:ext cx="4557833" cy="5039783"/>
          </a:xfrm>
        </p:spPr>
        <p:txBody>
          <a:bodyPr anchor="ctr">
            <a:normAutofit/>
          </a:bodyPr>
          <a:lstStyle>
            <a:lvl1pPr>
              <a:defRPr sz="2205"/>
            </a:lvl1pPr>
            <a:lvl2pPr>
              <a:defRPr sz="1984"/>
            </a:lvl2pPr>
            <a:lvl3pPr>
              <a:defRPr sz="1764"/>
            </a:lvl3pPr>
            <a:lvl4pPr>
              <a:defRPr sz="1543"/>
            </a:lvl4pPr>
            <a:lvl5pPr>
              <a:defRPr sz="1543"/>
            </a:lvl5pPr>
            <a:lvl6pPr>
              <a:defRPr sz="1543"/>
            </a:lvl6pPr>
            <a:lvl7pPr>
              <a:defRPr sz="1543"/>
            </a:lvl7pPr>
            <a:lvl8pPr>
              <a:defRPr sz="1543"/>
            </a:lvl8pPr>
            <a:lvl9pPr>
              <a:defRPr sz="1543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13104" y="3449453"/>
            <a:ext cx="2983350" cy="3191862"/>
          </a:xfrm>
        </p:spPr>
        <p:txBody>
          <a:bodyPr/>
          <a:lstStyle>
            <a:lvl1pPr marL="0" indent="0">
              <a:buNone/>
              <a:defRPr sz="1543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7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88A28-1D79-4F41-9521-CF26BB2C7EE3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4579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12186" y="2043903"/>
            <a:ext cx="4467403" cy="1735934"/>
          </a:xfrm>
        </p:spPr>
        <p:txBody>
          <a:bodyPr anchor="b">
            <a:normAutofit/>
          </a:bodyPr>
          <a:lstStyle>
            <a:lvl1pPr algn="l">
              <a:defRPr sz="3968" b="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6014" y="1259946"/>
            <a:ext cx="2807332" cy="5039783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764"/>
            </a:lvl1pPr>
            <a:lvl2pPr marL="503972" indent="0">
              <a:buNone/>
              <a:defRPr sz="1764"/>
            </a:lvl2pPr>
            <a:lvl3pPr marL="1007943" indent="0">
              <a:buNone/>
              <a:defRPr sz="1764"/>
            </a:lvl3pPr>
            <a:lvl4pPr marL="1511915" indent="0">
              <a:buNone/>
              <a:defRPr sz="1764"/>
            </a:lvl4pPr>
            <a:lvl5pPr marL="2015886" indent="0">
              <a:buNone/>
              <a:defRPr sz="1764"/>
            </a:lvl5pPr>
            <a:lvl6pPr marL="2519858" indent="0">
              <a:buNone/>
              <a:defRPr sz="1764"/>
            </a:lvl6pPr>
            <a:lvl7pPr marL="3023829" indent="0">
              <a:buNone/>
              <a:defRPr sz="1764"/>
            </a:lvl7pPr>
            <a:lvl8pPr marL="3527801" indent="0">
              <a:buNone/>
              <a:defRPr sz="1764"/>
            </a:lvl8pPr>
            <a:lvl9pPr marL="4031772" indent="0">
              <a:buNone/>
              <a:defRPr sz="1764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13104" y="4031827"/>
            <a:ext cx="4460450" cy="1511935"/>
          </a:xfrm>
        </p:spPr>
        <p:txBody>
          <a:bodyPr>
            <a:normAutofit/>
          </a:bodyPr>
          <a:lstStyle>
            <a:lvl1pPr marL="0" indent="0">
              <a:buNone/>
              <a:defRPr sz="1543"/>
            </a:lvl1pPr>
            <a:lvl2pPr marL="503972" indent="0">
              <a:buNone/>
              <a:defRPr sz="1323"/>
            </a:lvl2pPr>
            <a:lvl3pPr marL="1007943" indent="0">
              <a:buNone/>
              <a:defRPr sz="1102"/>
            </a:lvl3pPr>
            <a:lvl4pPr marL="1511915" indent="0">
              <a:buNone/>
              <a:defRPr sz="992"/>
            </a:lvl4pPr>
            <a:lvl5pPr marL="2015886" indent="0">
              <a:buNone/>
              <a:defRPr sz="992"/>
            </a:lvl5pPr>
            <a:lvl6pPr marL="2519858" indent="0">
              <a:buNone/>
              <a:defRPr sz="992"/>
            </a:lvl6pPr>
            <a:lvl7pPr marL="3023829" indent="0">
              <a:buNone/>
              <a:defRPr sz="992"/>
            </a:lvl7pPr>
            <a:lvl8pPr marL="3527801" indent="0">
              <a:buNone/>
              <a:defRPr sz="992"/>
            </a:lvl8pPr>
            <a:lvl9pPr marL="4031772" indent="0">
              <a:buNone/>
              <a:defRPr sz="992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A43A2E-6632-4F9D-8728-2CF59ACBBE60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10528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Oval 21"/>
          <p:cNvSpPr/>
          <p:nvPr/>
        </p:nvSpPr>
        <p:spPr>
          <a:xfrm>
            <a:off x="7365743" y="1847921"/>
            <a:ext cx="3296642" cy="3107866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7000"/>
                </a:schemeClr>
              </a:gs>
              <a:gs pos="69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6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3" name="Oval 22"/>
          <p:cNvSpPr/>
          <p:nvPr/>
        </p:nvSpPr>
        <p:spPr>
          <a:xfrm>
            <a:off x="6652955" y="-503978"/>
            <a:ext cx="1871067" cy="1763924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14000"/>
                </a:schemeClr>
              </a:gs>
              <a:gs pos="73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7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4" name="Oval 23"/>
          <p:cNvSpPr/>
          <p:nvPr/>
        </p:nvSpPr>
        <p:spPr>
          <a:xfrm>
            <a:off x="7365742" y="6719711"/>
            <a:ext cx="1158280" cy="1091953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9000"/>
                </a:schemeClr>
              </a:gs>
              <a:gs pos="66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0" name="Oval 19"/>
          <p:cNvSpPr/>
          <p:nvPr/>
        </p:nvSpPr>
        <p:spPr>
          <a:xfrm>
            <a:off x="-180054" y="2939874"/>
            <a:ext cx="4900414" cy="4619801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11000"/>
                </a:schemeClr>
              </a:gs>
              <a:gs pos="75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1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1" name="Oval 20"/>
          <p:cNvSpPr/>
          <p:nvPr/>
        </p:nvSpPr>
        <p:spPr>
          <a:xfrm>
            <a:off x="-981940" y="3191863"/>
            <a:ext cx="2762052" cy="2603888"/>
          </a:xfrm>
          <a:prstGeom prst="ellipse">
            <a:avLst/>
          </a:prstGeom>
          <a:gradFill flip="none" rotWithShape="1">
            <a:gsLst>
              <a:gs pos="0">
                <a:schemeClr val="bg2">
                  <a:lumMod val="60000"/>
                  <a:lumOff val="40000"/>
                  <a:alpha val="8000"/>
                </a:schemeClr>
              </a:gs>
              <a:gs pos="72000">
                <a:schemeClr val="bg2">
                  <a:lumMod val="60000"/>
                  <a:lumOff val="40000"/>
                  <a:alpha val="0"/>
                </a:schemeClr>
              </a:gs>
              <a:gs pos="36000">
                <a:schemeClr val="bg2">
                  <a:lumMod val="60000"/>
                  <a:lumOff val="40000"/>
                  <a:alpha val="8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9" name="Rectangle 18"/>
          <p:cNvSpPr/>
          <p:nvPr/>
        </p:nvSpPr>
        <p:spPr>
          <a:xfrm>
            <a:off x="9056756" y="0"/>
            <a:ext cx="801886" cy="1211949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66758" y="499038"/>
            <a:ext cx="8249650" cy="1543825"/>
          </a:xfrm>
          <a:prstGeom prst="rect">
            <a:avLst/>
          </a:prstGeom>
        </p:spPr>
        <p:txBody>
          <a:bodyPr vert="horz" lIns="91440" tIns="45720" rIns="91440" bIns="45720" rtlCol="0" anchor="t">
            <a:noAutofit/>
          </a:bodyPr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7805" y="2262970"/>
            <a:ext cx="7847742" cy="46247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5400000">
            <a:off x="8796836" y="2008227"/>
            <a:ext cx="1091952" cy="267364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213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fld id="{34A43A2E-6632-4F9D-8728-2CF59ACBBE60}" type="datetimeFigureOut">
              <a:rPr lang="en-US" smtClean="0"/>
              <a:t>5/3/2023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5400000">
            <a:off x="7417676" y="3589607"/>
            <a:ext cx="4254709" cy="26736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13" b="0" i="0">
                <a:solidFill>
                  <a:schemeClr val="tx1">
                    <a:tint val="75000"/>
                    <a:alpha val="60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9081062" y="325995"/>
            <a:ext cx="735253" cy="84623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3088" b="0" i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AB73BC-B049-4115-A692-8D63A059BFB8}" type="slidenum">
              <a:rPr lang="en-US" smtClean="0"/>
              <a:pPr/>
              <a:t>‹nº›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8167507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44" r:id="rId1"/>
    <p:sldLayoutId id="2147483745" r:id="rId2"/>
    <p:sldLayoutId id="2147483746" r:id="rId3"/>
    <p:sldLayoutId id="2147483747" r:id="rId4"/>
    <p:sldLayoutId id="2147483748" r:id="rId5"/>
    <p:sldLayoutId id="2147483749" r:id="rId6"/>
    <p:sldLayoutId id="2147483750" r:id="rId7"/>
    <p:sldLayoutId id="2147483751" r:id="rId8"/>
    <p:sldLayoutId id="2147483752" r:id="rId9"/>
    <p:sldLayoutId id="2147483753" r:id="rId10"/>
    <p:sldLayoutId id="2147483754" r:id="rId11"/>
    <p:sldLayoutId id="2147483755" r:id="rId12"/>
    <p:sldLayoutId id="2147483756" r:id="rId13"/>
    <p:sldLayoutId id="2147483757" r:id="rId14"/>
    <p:sldLayoutId id="2147483758" r:id="rId15"/>
    <p:sldLayoutId id="2147483759" r:id="rId16"/>
    <p:sldLayoutId id="2147483760" r:id="rId17"/>
  </p:sldLayoutIdLst>
  <p:txStyles>
    <p:titleStyle>
      <a:lvl1pPr algn="l" defTabSz="503979" rtl="0" eaLnBrk="1" latinLnBrk="0" hangingPunct="1">
        <a:spcBef>
          <a:spcPct val="0"/>
        </a:spcBef>
        <a:buNone/>
        <a:defRPr sz="4630" b="0" i="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77985" indent="-377985" algn="l" defTabSz="503979" rtl="0" eaLnBrk="1" latinLnBrk="0" hangingPunct="1">
        <a:spcBef>
          <a:spcPts val="1102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2205" b="0" i="0" kern="1200">
          <a:solidFill>
            <a:schemeClr val="tx1"/>
          </a:solidFill>
          <a:latin typeface="+mj-lt"/>
          <a:ea typeface="+mj-ea"/>
          <a:cs typeface="+mj-cs"/>
        </a:defRPr>
      </a:lvl1pPr>
      <a:lvl2pPr marL="818967" indent="-314988" algn="l" defTabSz="503979" rtl="0" eaLnBrk="1" latinLnBrk="0" hangingPunct="1">
        <a:spcBef>
          <a:spcPts val="1102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984" b="0" i="0" kern="1200">
          <a:solidFill>
            <a:schemeClr val="tx1"/>
          </a:solidFill>
          <a:latin typeface="+mj-lt"/>
          <a:ea typeface="+mj-ea"/>
          <a:cs typeface="+mj-cs"/>
        </a:defRPr>
      </a:lvl2pPr>
      <a:lvl3pPr marL="1259951" indent="-251990" algn="l" defTabSz="503979" rtl="0" eaLnBrk="1" latinLnBrk="0" hangingPunct="1">
        <a:spcBef>
          <a:spcPts val="1102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764" b="0" i="0" kern="1200">
          <a:solidFill>
            <a:schemeClr val="tx1"/>
          </a:solidFill>
          <a:latin typeface="+mj-lt"/>
          <a:ea typeface="+mj-ea"/>
          <a:cs typeface="+mj-cs"/>
        </a:defRPr>
      </a:lvl3pPr>
      <a:lvl4pPr marL="1763930" indent="-251990" algn="l" defTabSz="503979" rtl="0" eaLnBrk="1" latinLnBrk="0" hangingPunct="1">
        <a:spcBef>
          <a:spcPts val="1102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543" b="0" i="0" kern="1200">
          <a:solidFill>
            <a:schemeClr val="tx1"/>
          </a:solidFill>
          <a:latin typeface="+mj-lt"/>
          <a:ea typeface="+mj-ea"/>
          <a:cs typeface="+mj-cs"/>
        </a:defRPr>
      </a:lvl4pPr>
      <a:lvl5pPr marL="2267909" indent="-251990" algn="l" defTabSz="503979" rtl="0" eaLnBrk="1" latinLnBrk="0" hangingPunct="1">
        <a:spcBef>
          <a:spcPts val="1102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543" b="0" i="0" kern="1200">
          <a:solidFill>
            <a:schemeClr val="tx1"/>
          </a:solidFill>
          <a:latin typeface="+mj-lt"/>
          <a:ea typeface="+mj-ea"/>
          <a:cs typeface="+mj-cs"/>
        </a:defRPr>
      </a:lvl5pPr>
      <a:lvl6pPr marL="2771890" indent="-251990" algn="l" defTabSz="503979" rtl="0" eaLnBrk="1" latinLnBrk="0" hangingPunct="1">
        <a:spcBef>
          <a:spcPts val="1102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543" b="0" i="0" kern="1200">
          <a:solidFill>
            <a:schemeClr val="tx1"/>
          </a:solidFill>
          <a:latin typeface="+mj-lt"/>
          <a:ea typeface="+mj-ea"/>
          <a:cs typeface="+mj-cs"/>
        </a:defRPr>
      </a:lvl6pPr>
      <a:lvl7pPr marL="3275869" indent="-251990" algn="l" defTabSz="503979" rtl="0" eaLnBrk="1" latinLnBrk="0" hangingPunct="1">
        <a:spcBef>
          <a:spcPts val="1102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543" b="0" i="0" kern="1200">
          <a:solidFill>
            <a:schemeClr val="tx1"/>
          </a:solidFill>
          <a:latin typeface="+mj-lt"/>
          <a:ea typeface="+mj-ea"/>
          <a:cs typeface="+mj-cs"/>
        </a:defRPr>
      </a:lvl7pPr>
      <a:lvl8pPr marL="3779850" indent="-251990" algn="l" defTabSz="503979" rtl="0" eaLnBrk="1" latinLnBrk="0" hangingPunct="1">
        <a:spcBef>
          <a:spcPts val="1102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543" b="0" i="0" kern="1200">
          <a:solidFill>
            <a:schemeClr val="tx1"/>
          </a:solidFill>
          <a:latin typeface="+mj-lt"/>
          <a:ea typeface="+mj-ea"/>
          <a:cs typeface="+mj-cs"/>
        </a:defRPr>
      </a:lvl8pPr>
      <a:lvl9pPr marL="4283829" indent="-251990" algn="l" defTabSz="503979" rtl="0" eaLnBrk="1" latinLnBrk="0" hangingPunct="1">
        <a:spcBef>
          <a:spcPts val="1102"/>
        </a:spcBef>
        <a:spcAft>
          <a:spcPts val="0"/>
        </a:spcAft>
        <a:buClr>
          <a:schemeClr val="bg2">
            <a:lumMod val="40000"/>
            <a:lumOff val="60000"/>
          </a:schemeClr>
        </a:buClr>
        <a:buSzPct val="80000"/>
        <a:buFont typeface="Wingdings 3" charset="2"/>
        <a:buChar char=""/>
        <a:defRPr sz="1543" b="0" i="0" kern="1200">
          <a:solidFill>
            <a:schemeClr val="tx1"/>
          </a:solidFill>
          <a:latin typeface="+mj-lt"/>
          <a:ea typeface="+mj-ea"/>
          <a:cs typeface="+mj-cs"/>
        </a:defRPr>
      </a:lvl9pPr>
    </p:bodyStyle>
    <p:otherStyle>
      <a:defPPr>
        <a:defRPr lang="en-US"/>
      </a:defPPr>
      <a:lvl1pPr marL="0" algn="l" defTabSz="503979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1pPr>
      <a:lvl2pPr marL="503979" algn="l" defTabSz="503979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1007960" algn="l" defTabSz="503979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3pPr>
      <a:lvl4pPr marL="1511939" algn="l" defTabSz="503979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4pPr>
      <a:lvl5pPr marL="2015920" algn="l" defTabSz="503979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5pPr>
      <a:lvl6pPr marL="2519900" algn="l" defTabSz="503979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6pPr>
      <a:lvl7pPr marL="3023880" algn="l" defTabSz="503979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7pPr>
      <a:lvl8pPr marL="3527859" algn="l" defTabSz="503979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8pPr>
      <a:lvl9pPr marL="4031840" algn="l" defTabSz="503979" rtl="0" eaLnBrk="1" latinLnBrk="0" hangingPunct="1">
        <a:defRPr sz="198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rgbClr val="00206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1">
            <a:extLst>
              <a:ext uri="{FF2B5EF4-FFF2-40B4-BE49-F238E27FC236}">
                <a16:creationId xmlns:a16="http://schemas.microsoft.com/office/drawing/2014/main" id="{6686ABE4-5E2A-21A8-C327-AD438BAAEFD5}"/>
              </a:ext>
            </a:extLst>
          </p:cNvPr>
          <p:cNvSpPr txBox="1"/>
          <p:nvPr/>
        </p:nvSpPr>
        <p:spPr>
          <a:xfrm>
            <a:off x="1721011" y="5608637"/>
            <a:ext cx="1468672" cy="200055"/>
          </a:xfrm>
          <a:prstGeom prst="rect">
            <a:avLst/>
          </a:prstGeom>
        </p:spPr>
        <p:txBody>
          <a:bodyPr vert="horz" wrap="none" lIns="0" tIns="0" rIns="0" bIns="0" rtlCol="0">
            <a:spAutoFit/>
          </a:bodyPr>
          <a:lstStyle/>
          <a:p>
            <a:pPr marL="0">
              <a:lnSpc>
                <a:spcPct val="100000"/>
              </a:lnSpc>
            </a:pPr>
            <a:r>
              <a:rPr lang="pt-BR" sz="1300" b="1" spc="10" dirty="0">
                <a:solidFill>
                  <a:srgbClr val="002060"/>
                </a:solidFill>
                <a:cs typeface="Arial"/>
              </a:rPr>
              <a:t>13 </a:t>
            </a:r>
            <a:r>
              <a:rPr sz="1300" b="1" spc="10" dirty="0">
                <a:solidFill>
                  <a:srgbClr val="002060"/>
                </a:solidFill>
                <a:cs typeface="Arial"/>
              </a:rPr>
              <a:t>de </a:t>
            </a:r>
            <a:r>
              <a:rPr lang="pt-BR" sz="1300" b="1" spc="10" dirty="0">
                <a:solidFill>
                  <a:srgbClr val="002060"/>
                </a:solidFill>
                <a:cs typeface="Arial"/>
              </a:rPr>
              <a:t>março</a:t>
            </a:r>
            <a:r>
              <a:rPr sz="1300" b="1" spc="10" dirty="0">
                <a:solidFill>
                  <a:srgbClr val="002060"/>
                </a:solidFill>
                <a:cs typeface="Arial"/>
              </a:rPr>
              <a:t> de 20</a:t>
            </a:r>
            <a:r>
              <a:rPr lang="pt-BR" sz="1300" b="1" spc="10" dirty="0">
                <a:solidFill>
                  <a:srgbClr val="002060"/>
                </a:solidFill>
                <a:cs typeface="Arial"/>
              </a:rPr>
              <a:t>23</a:t>
            </a:r>
            <a:endParaRPr sz="1300" b="1" dirty="0">
              <a:solidFill>
                <a:srgbClr val="002060"/>
              </a:solidFill>
              <a:cs typeface="Arial"/>
            </a:endParaRPr>
          </a:p>
        </p:txBody>
      </p:sp>
      <p:sp>
        <p:nvSpPr>
          <p:cNvPr id="13" name="text 1">
            <a:extLst>
              <a:ext uri="{FF2B5EF4-FFF2-40B4-BE49-F238E27FC236}">
                <a16:creationId xmlns:a16="http://schemas.microsoft.com/office/drawing/2014/main" id="{4585000E-5B37-5AFB-7B35-2251251034B8}"/>
              </a:ext>
            </a:extLst>
          </p:cNvPr>
          <p:cNvSpPr txBox="1"/>
          <p:nvPr/>
        </p:nvSpPr>
        <p:spPr>
          <a:xfrm>
            <a:off x="545306" y="1961527"/>
            <a:ext cx="9829799" cy="207749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0" algn="ctr">
              <a:lnSpc>
                <a:spcPct val="100000"/>
              </a:lnSpc>
            </a:pPr>
            <a:r>
              <a:rPr lang="pt-BR" sz="4500" b="1" spc="10" dirty="0">
                <a:solidFill>
                  <a:schemeClr val="accent6">
                    <a:lumMod val="20000"/>
                    <a:lumOff val="8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295ª Reunião Ordinária do </a:t>
            </a:r>
          </a:p>
          <a:p>
            <a:pPr marL="0" algn="ctr">
              <a:lnSpc>
                <a:spcPct val="100000"/>
              </a:lnSpc>
            </a:pPr>
            <a:r>
              <a:rPr lang="pt-BR" sz="4500" b="1" spc="10" dirty="0">
                <a:solidFill>
                  <a:schemeClr val="accent6">
                    <a:lumMod val="20000"/>
                    <a:lumOff val="8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Conselho Nacional de Previdência Socia</a:t>
            </a:r>
            <a:r>
              <a:rPr lang="pt-BR" sz="4500" b="1" spc="10" dirty="0">
                <a:solidFill>
                  <a:schemeClr val="accent6">
                    <a:lumMod val="20000"/>
                    <a:lumOff val="80000"/>
                  </a:schemeClr>
                </a:solidFill>
                <a:cs typeface="Arial"/>
              </a:rPr>
              <a:t>l</a:t>
            </a:r>
          </a:p>
          <a:p>
            <a:pPr marL="0" algn="ctr">
              <a:lnSpc>
                <a:spcPct val="100000"/>
              </a:lnSpc>
            </a:pPr>
            <a:r>
              <a:rPr lang="pt-BR" sz="4500" b="1" spc="10" dirty="0">
                <a:solidFill>
                  <a:schemeClr val="accent6">
                    <a:lumMod val="20000"/>
                    <a:lumOff val="80000"/>
                  </a:schemeClr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CNPS</a:t>
            </a:r>
          </a:p>
        </p:txBody>
      </p:sp>
      <p:sp>
        <p:nvSpPr>
          <p:cNvPr id="15" name="text 1">
            <a:extLst>
              <a:ext uri="{FF2B5EF4-FFF2-40B4-BE49-F238E27FC236}">
                <a16:creationId xmlns:a16="http://schemas.microsoft.com/office/drawing/2014/main" id="{4D212C0A-C462-3B9A-CCDB-54DA0D3CDD7D}"/>
              </a:ext>
            </a:extLst>
          </p:cNvPr>
          <p:cNvSpPr txBox="1"/>
          <p:nvPr/>
        </p:nvSpPr>
        <p:spPr>
          <a:xfrm>
            <a:off x="3967987" y="5380068"/>
            <a:ext cx="2362200" cy="230832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0" algn="ctr">
              <a:lnSpc>
                <a:spcPct val="100000"/>
              </a:lnSpc>
            </a:pPr>
            <a:r>
              <a:rPr lang="pt-BR" sz="1500" b="1" spc="10" dirty="0">
                <a:solidFill>
                  <a:schemeClr val="accent6">
                    <a:lumMod val="20000"/>
                    <a:lumOff val="80000"/>
                  </a:schemeClr>
                </a:solidFill>
                <a:cs typeface="Arial"/>
              </a:rPr>
              <a:t>05 </a:t>
            </a:r>
            <a:r>
              <a:rPr sz="1500" b="1" spc="10" dirty="0">
                <a:solidFill>
                  <a:schemeClr val="accent6">
                    <a:lumMod val="20000"/>
                    <a:lumOff val="80000"/>
                  </a:schemeClr>
                </a:solidFill>
                <a:cs typeface="Arial"/>
              </a:rPr>
              <a:t>de </a:t>
            </a:r>
            <a:r>
              <a:rPr lang="pt-BR" sz="1500" b="1" spc="10" dirty="0">
                <a:solidFill>
                  <a:schemeClr val="accent6">
                    <a:lumMod val="20000"/>
                    <a:lumOff val="80000"/>
                  </a:schemeClr>
                </a:solidFill>
                <a:cs typeface="Arial"/>
              </a:rPr>
              <a:t>maio</a:t>
            </a:r>
            <a:r>
              <a:rPr sz="1500" b="1" spc="10" dirty="0">
                <a:solidFill>
                  <a:schemeClr val="accent6">
                    <a:lumMod val="20000"/>
                    <a:lumOff val="80000"/>
                  </a:schemeClr>
                </a:solidFill>
                <a:cs typeface="Arial"/>
              </a:rPr>
              <a:t> de 20</a:t>
            </a:r>
            <a:r>
              <a:rPr lang="pt-BR" sz="1500" b="1" spc="10" dirty="0">
                <a:solidFill>
                  <a:schemeClr val="accent6">
                    <a:lumMod val="20000"/>
                    <a:lumOff val="80000"/>
                  </a:schemeClr>
                </a:solidFill>
                <a:cs typeface="Arial"/>
              </a:rPr>
              <a:t>23</a:t>
            </a:r>
            <a:endParaRPr sz="1500" b="1" dirty="0">
              <a:solidFill>
                <a:schemeClr val="accent6">
                  <a:lumMod val="20000"/>
                  <a:lumOff val="80000"/>
                </a:schemeClr>
              </a:solidFill>
              <a:cs typeface="Arial"/>
            </a:endParaRPr>
          </a:p>
        </p:txBody>
      </p:sp>
      <p:pic>
        <p:nvPicPr>
          <p:cNvPr id="20" name="Imagem 19">
            <a:extLst>
              <a:ext uri="{FF2B5EF4-FFF2-40B4-BE49-F238E27FC236}">
                <a16:creationId xmlns:a16="http://schemas.microsoft.com/office/drawing/2014/main" id="{40CA60B8-1ECC-C092-20C3-731AE2629217}"/>
              </a:ext>
            </a:extLst>
          </p:cNvPr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745706" y="6951949"/>
            <a:ext cx="2959162" cy="352732"/>
          </a:xfrm>
          <a:prstGeom prst="rect">
            <a:avLst/>
          </a:prstGeom>
        </p:spPr>
      </p:pic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Íon">
  <a:themeElements>
    <a:clrScheme name="Íon">
      <a:dk1>
        <a:sysClr val="windowText" lastClr="000000"/>
      </a:dk1>
      <a:lt1>
        <a:sysClr val="window" lastClr="FFFFFF"/>
      </a:lt1>
      <a:dk2>
        <a:srgbClr val="1E5155"/>
      </a:dk2>
      <a:lt2>
        <a:srgbClr val="EBEBEB"/>
      </a:lt2>
      <a:accent1>
        <a:srgbClr val="B01513"/>
      </a:accent1>
      <a:accent2>
        <a:srgbClr val="EA6312"/>
      </a:accent2>
      <a:accent3>
        <a:srgbClr val="E6B729"/>
      </a:accent3>
      <a:accent4>
        <a:srgbClr val="6AAC90"/>
      </a:accent4>
      <a:accent5>
        <a:srgbClr val="5F9C9D"/>
      </a:accent5>
      <a:accent6>
        <a:srgbClr val="9E5E9B"/>
      </a:accent6>
      <a:hlink>
        <a:srgbClr val="58C1BA"/>
      </a:hlink>
      <a:folHlink>
        <a:srgbClr val="9DD0CB"/>
      </a:folHlink>
    </a:clrScheme>
    <a:fontScheme name="Íon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Íon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7000"/>
                <a:hueMod val="88000"/>
                <a:satMod val="130000"/>
                <a:lumMod val="124000"/>
              </a:schemeClr>
            </a:gs>
            <a:gs pos="100000">
              <a:schemeClr val="phClr">
                <a:tint val="96000"/>
                <a:shade val="88000"/>
                <a:hueMod val="108000"/>
                <a:satMod val="164000"/>
                <a:lumMod val="7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108000"/>
                <a:satMod val="164000"/>
                <a:lumMod val="74000"/>
              </a:schemeClr>
              <a:schemeClr val="phClr">
                <a:tint val="96000"/>
                <a:hueMod val="88000"/>
                <a:satMod val="140000"/>
                <a:lumMod val="13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" id="{B8441ADB-2E43-4AF7-B97A-BD870242C6A8}" vid="{292E63A9-BB86-4E3D-B92A-7223C6510D2E}"/>
    </a:ext>
  </a:extLst>
</a:theme>
</file>

<file path=ppt/theme/theme2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</Template>
  <TotalTime>382</TotalTime>
  <Words>23</Words>
  <Application>Microsoft Office PowerPoint</Application>
  <PresentationFormat>Personalizar</PresentationFormat>
  <Paragraphs>6</Paragraphs>
  <Slides>1</Slides>
  <Notes>1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6" baseType="lpstr">
      <vt:lpstr>Arial</vt:lpstr>
      <vt:lpstr>Calibri</vt:lpstr>
      <vt:lpstr>Century Gothic</vt:lpstr>
      <vt:lpstr>Wingdings 3</vt:lpstr>
      <vt:lpstr>Íon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CNPS</dc:title>
  <dc:creator>Daniele Miguel da Costa - SPREV</dc:creator>
  <cp:lastModifiedBy>Daniele Miguel da Costa - SPREV</cp:lastModifiedBy>
  <cp:revision>30</cp:revision>
  <cp:lastPrinted>2023-03-13T14:33:25Z</cp:lastPrinted>
  <dcterms:created xsi:type="dcterms:W3CDTF">2019-11-05T09:35:39Z</dcterms:created>
  <dcterms:modified xsi:type="dcterms:W3CDTF">2023-05-03T22:09:19Z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2019-11-05T00:00:00Z</vt:filetime>
  </property>
  <property fmtid="{D5CDD505-2E9C-101B-9397-08002B2CF9AE}" pid="3" name="LastSaved">
    <vt:filetime>2019-11-05T00:00:00Z</vt:filetime>
  </property>
</Properties>
</file>